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5143500" type="screen16x9"/>
  <p:notesSz cx="6858000" cy="9144000"/>
  <p:embeddedFontLst>
    <p:embeddedFont>
      <p:font typeface="Economica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Merriweather" panose="020B0604020202020204" charset="-18"/>
      <p:regular r:id="rId23"/>
      <p:bold r:id="rId24"/>
      <p:italic r:id="rId25"/>
      <p:boldItalic r:id="rId26"/>
    </p:embeddedFont>
    <p:embeddedFont>
      <p:font typeface="Amatic SC" panose="020B0604020202020204" charset="-79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502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3d14b1f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3d14b1f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3d14b1f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3d14b1f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3d14b1f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3d14b1f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3d14b1f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3d14b1f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3d14b1f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3d14b1f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3d14b1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3d14b1f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3d14b1f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3d14b1f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d14b1f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d14b1f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d14b1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3d14b1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3d14b1f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3d14b1f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3d14b1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3d14b1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3d14b1f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23d14b1f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63090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Ćwiczenia 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ze skakanką 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flipV="1">
            <a:off x="3258207" y="4847992"/>
            <a:ext cx="3597768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5" name="Picture 2" descr="C:\Users\Admin\Desktop\Nowy folder (2)\physical-activity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00" y="1479294"/>
            <a:ext cx="4284000" cy="24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prawa kondycji: skakanka czy trampolina? - w Women's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r="14963"/>
          <a:stretch/>
        </p:blipFill>
        <p:spPr bwMode="auto">
          <a:xfrm>
            <a:off x="6924641" y="1986694"/>
            <a:ext cx="2153540" cy="30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29285" y="713468"/>
            <a:ext cx="8155292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Jakie korzyści przynosi wykonywanie ćwiczeń ze skakanką? </a:t>
            </a:r>
            <a:endParaRPr sz="3300"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09724" y="15280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Skakanka może zwiększyć elastyczność i sprężystość mięśni nóg,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co zmniejsza ryzyko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urazów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kończyn dolnych.</a:t>
            </a:r>
            <a:endParaRPr lang="pl" sz="19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Całe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ciało staje się smuklejsze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,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silniejsze i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jędrniejsze.</a:t>
            </a:r>
            <a:endParaRPr lang="pl" sz="19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Skakanie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na skakance pozwala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rzeźbić mięśnie nóg i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pośladków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.</a:t>
            </a:r>
            <a:endParaRPr lang="pl" sz="19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Skakanka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wymaga cyklicznych ruchów całego ciała,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 zatem </a:t>
            </a:r>
            <a:b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doskonale kształtuje zdolności koordynacyjne.</a:t>
            </a: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Poprawia </a:t>
            </a:r>
            <a:r>
              <a:rPr lang="pl" sz="19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komunikację układu </a:t>
            </a:r>
            <a:r>
              <a:rPr lang="pl" sz="19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nerwowego.</a:t>
            </a:r>
            <a:endParaRPr sz="19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oss Motor Games — Milestone Pediatric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91" y="2395923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78481" y="30555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 startAt="6"/>
            </a:pP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Skakanie </a:t>
            </a:r>
            <a:r>
              <a:rPr lang="pl" sz="19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na skakance wzmacnia kości i 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stawy.</a:t>
            </a: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 startAt="6"/>
            </a:pP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Podczas </a:t>
            </a:r>
            <a:r>
              <a:rPr lang="pl" sz="19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skakania tętno bardzo szybko rośnie i utrzymuje się na wysokim poziomie. Taki trening doskonale wpływa 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więc na </a:t>
            </a:r>
            <a:r>
              <a:rPr lang="pl" sz="19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układ 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krążeniowo-oddechowy.</a:t>
            </a:r>
            <a:endParaRPr lang="pl" sz="19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95300" lvl="0">
              <a:buClr>
                <a:srgbClr val="000000"/>
              </a:buClr>
              <a:buSzPct val="100000"/>
              <a:buFont typeface="+mj-lt"/>
              <a:buAutoNum type="arabicPeriod" startAt="6"/>
            </a:pP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Aktywność </a:t>
            </a:r>
            <a:r>
              <a:rPr lang="pl" sz="19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fizyczna 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pozytywnie wpływa również na 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metabolizm</a:t>
            </a: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, znacznie </a:t>
            </a:r>
            <a:b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go przyspieczając, co ułatwia utrzymanie prawidłowej masy ciała. </a:t>
            </a:r>
            <a:endParaRPr sz="19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 descr="https://ukdeafsport.org.uk/wp-content/uploads/2018/07/class_skip_178633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43" y="2551923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AKANKA - Anardek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87833"/>
            <a:ext cx="5904000" cy="47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8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54428" y="336463"/>
            <a:ext cx="8122999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700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Dowiecie się</a:t>
            </a: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, </a:t>
            </a:r>
            <a:r>
              <a:rPr lang="pl" sz="27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jak </a:t>
            </a: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można wykorzystać </a:t>
            </a:r>
            <a:r>
              <a:rPr lang="pl" sz="27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skakankę do ćwiczeń i </a:t>
            </a: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mam nadzieję, że solidnie wykonacie wszystkie ćwiczenia z </a:t>
            </a:r>
            <a:r>
              <a:rPr lang="pl" sz="27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przyborem</a:t>
            </a: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.</a:t>
            </a:r>
            <a:b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</a:t>
            </a:r>
            <a:b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Kto z Was nie posiada w domu skakanki może ją </a:t>
            </a:r>
            <a:b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zastąpić czymkolwiek innym, co tylko umożliwi </a:t>
            </a:r>
            <a:b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</a:br>
            <a:r>
              <a:rPr lang="pl" sz="2700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Wam wykonanie ćwiczeń. </a:t>
            </a: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Blog - Trening na skakance – jak skakać, aby schudnąć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/>
          <a:stretch/>
        </p:blipFill>
        <p:spPr bwMode="auto">
          <a:xfrm>
            <a:off x="7503206" y="3175888"/>
            <a:ext cx="139738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Font typeface="Amatic SC"/>
              <a:buAutoNum type="arabicPeriod"/>
            </a:pPr>
            <a:r>
              <a:rPr lang="pl" sz="38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Ć</a:t>
            </a:r>
            <a:r>
              <a:rPr lang="pl" sz="3800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wiczenie</a:t>
            </a:r>
            <a:r>
              <a:rPr lang="pl" sz="38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: opuszczanie nogi z oporem</a:t>
            </a:r>
            <a:r>
              <a:rPr lang="pl" sz="38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</a:t>
            </a:r>
            <a:endParaRPr sz="3800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20245" y="1256233"/>
            <a:ext cx="3576636" cy="293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Stań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, trzymając nogi razem z linką skakanki pod prawą stopą. Rączki trzymaj mocno, opleć linkę wokół nadgarstków i unieś prawe kolano [A]. Naciśnij prawą nogą na skakankę, jednocześnie kontrolując ruch rękoma [B]. 10x na każdą nogę. 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50" y="1381050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757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2. Ćwiczenie: uginanie nóg leżąc</a:t>
            </a:r>
            <a:endParaRPr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062100" y="1225225"/>
            <a:ext cx="3770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Połóż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się przodem na dywanie/kocu i zahacz skakankę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o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prawą kostkę. Rączki złap prawą ręką [A]. Ugnij prawą nogę w kolanie. Opuszczaj ją przez 5 sekund, ale ciągnij jednocześnie za rączki, by stawić ruchowi opór [B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]. 10x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na każdą nogę. 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25" y="1307025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3. Ć</a:t>
            </a: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wiczenie: 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wysokie wyskoki 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44845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Stań, trzymając skakankę. Linkę umieść za lekko rozstawionymi nogami [A]. Wyskocz najwyżej, jak to możliwe (kolana unieś), jednocześnie przerzucając skakankę nad głową [B]. 20x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700" y="1299625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" b="1" dirty="0">
                <a:latin typeface="Calibri" panose="020F0502020204030204" pitchFamily="34" charset="0"/>
                <a:cs typeface="Calibri" panose="020F0502020204030204" pitchFamily="34" charset="0"/>
                <a:sym typeface="Amatic SC"/>
              </a:rPr>
              <a:t>Ć</a:t>
            </a: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wiczenie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: uginanie nóg stojąc 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956561" y="1291825"/>
            <a:ext cx="3875739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Zahacz skakankę o prawą kostkę i stań, trzymając stopy razem. Złap rączki za głową, ręce ugnij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łokciach [A]. Pociągnij za rączki, jednocześnie uginając prawą nogę [B]. Wstrzymaj ruch na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40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sekund. Powtórz 10x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/>
            </a:r>
            <a:b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na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każdą nogę. 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275" y="1329225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5. Ć</a:t>
            </a: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wiczenie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: podskoki </a:t>
            </a:r>
            <a:r>
              <a:rPr lang="pl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</a:t>
            </a:r>
            <a:endParaRPr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699" y="1225225"/>
            <a:ext cx="4320121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Standardowe podskoki są najlepszym ćwiczeniem, rozwijającym obręcz barkową i łydki. Zacznij ze skakanką za Twoimi nogami. Podskocz [A], przerzucając linkę nad głową [B]. Skacz przez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/>
            </a:r>
            <a:b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3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min w 3 seriach. Zwiększając stopniowo ilość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serii.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550" y="1226977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2225"/>
            <a:ext cx="38481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6. </a:t>
            </a: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Ćwiczenie: 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uginanie ramion</a:t>
            </a:r>
            <a:r>
              <a:rPr lang="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48100" y="1203025"/>
            <a:ext cx="468759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Stań z jedną nogą wysuniętą przed drugą. Wykroczną nogą nadepnij na skakankę, rączki trzymaj w obu rękach. Ugnij ręce w łokciach, napinając </a:t>
            </a:r>
            <a:r>
              <a:rPr lang="pl" sz="1500" dirty="0"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bicepsy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. Wstrzymaj ruch na 40 sekund i wróć do pozycji startowej [A]. 10x na każdą nogę. 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7. Ć</a:t>
            </a:r>
            <a:r>
              <a:rPr lang="pl" b="1" dirty="0" smtClean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wiczenie</a:t>
            </a:r>
            <a:r>
              <a:rPr lang="pl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: unoszenie nóg leżąc 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484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Połóż się na plecach, skakankę zahacz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/>
            </a:r>
            <a:b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o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stopy. Zablokuj kolana i złap rączki skakanki obiema rękoma. Linkę skakanki napnij [A]. Ściągnij skakankę, jednocześnie szybko unosząc nogi. Opuszczaj je przez </a:t>
            </a: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/>
            </a:r>
            <a:b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</a:br>
            <a:r>
              <a:rPr lang="pl" sz="1500" dirty="0" smtClean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6 </a:t>
            </a:r>
            <a:r>
              <a:rPr lang="pl" sz="1500" dirty="0">
                <a:highlight>
                  <a:srgbClr val="FFFFFF"/>
                </a:highlight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sekund [B] x20 powtórzeń. </a:t>
            </a:r>
            <a:endParaRPr sz="1500" dirty="0">
              <a:highlight>
                <a:srgbClr val="FFFFFF"/>
              </a:highlight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84825"/>
            <a:ext cx="3848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415</Words>
  <Application>Microsoft Office PowerPoint</Application>
  <PresentationFormat>Pokaz na ekranie (16:9)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Economica</vt:lpstr>
      <vt:lpstr>Open Sans</vt:lpstr>
      <vt:lpstr>Merriweather</vt:lpstr>
      <vt:lpstr>Amatic SC</vt:lpstr>
      <vt:lpstr>Calibri</vt:lpstr>
      <vt:lpstr>Arial</vt:lpstr>
      <vt:lpstr>Luxe</vt:lpstr>
      <vt:lpstr>Ćwiczenia ze skakanką </vt:lpstr>
      <vt:lpstr>Prezentacja programu PowerPoint</vt:lpstr>
      <vt:lpstr>Ćwiczenie: opuszczanie nogi z oporem </vt:lpstr>
      <vt:lpstr>2. Ćwiczenie: uginanie nóg leżąc</vt:lpstr>
      <vt:lpstr>3. Ćwiczenie: wysokie wyskoki </vt:lpstr>
      <vt:lpstr>4. Ćwiczenie: uginanie nóg stojąc </vt:lpstr>
      <vt:lpstr>5. Ćwiczenie: podskoki  </vt:lpstr>
      <vt:lpstr>6. Ćwiczenie: uginanie ramion </vt:lpstr>
      <vt:lpstr>7. Ćwiczenie: unoszenie nóg leżąc </vt:lpstr>
      <vt:lpstr>Jakie korzyści przynosi wykonywanie ćwiczeń ze skakanką?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ze skakanką</dc:title>
  <dc:creator>Admin</dc:creator>
  <cp:lastModifiedBy>Czerneccy</cp:lastModifiedBy>
  <cp:revision>9</cp:revision>
  <dcterms:modified xsi:type="dcterms:W3CDTF">2020-05-05T19:28:54Z</dcterms:modified>
</cp:coreProperties>
</file>